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  <p:sldId id="27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3" autoAdjust="0"/>
    <p:restoredTop sz="84075" autoAdjust="0"/>
  </p:normalViewPr>
  <p:slideViewPr>
    <p:cSldViewPr snapToGrid="0">
      <p:cViewPr>
        <p:scale>
          <a:sx n="100" d="100"/>
          <a:sy n="100" d="100"/>
        </p:scale>
        <p:origin x="1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2021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F6E59-0935-47B2-B1B5-21D0A01AF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949" y="3121503"/>
            <a:ext cx="3009286" cy="11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5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29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17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7 de Abril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3776AA-6ED7-4ED9-8D1A-25EDD9EA2BBC}"/>
              </a:ext>
            </a:extLst>
          </p:cNvPr>
          <p:cNvGrpSpPr/>
          <p:nvPr/>
        </p:nvGrpSpPr>
        <p:grpSpPr>
          <a:xfrm>
            <a:off x="416842" y="763330"/>
            <a:ext cx="2079415" cy="1669624"/>
            <a:chOff x="1697722" y="685230"/>
            <a:chExt cx="2079415" cy="1669624"/>
          </a:xfrm>
        </p:grpSpPr>
        <p:pic>
          <p:nvPicPr>
            <p:cNvPr id="66" name="Picture 65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3051686C-56A5-4989-A85D-F0D67099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01" b="96429" l="4643" r="95714">
                          <a14:foregroundMark x1="9643" y1="51863" x2="5952" y2="59783"/>
                          <a14:foregroundMark x1="5952" y1="59783" x2="6905" y2="67857"/>
                          <a14:foregroundMark x1="6905" y1="67857" x2="13690" y2="82919"/>
                          <a14:foregroundMark x1="13690" y1="82919" x2="18571" y2="88043"/>
                          <a14:foregroundMark x1="18571" y1="88043" x2="19405" y2="79503"/>
                          <a14:foregroundMark x1="19405" y1="79503" x2="12262" y2="77795"/>
                          <a14:foregroundMark x1="12262" y1="77795" x2="9167" y2="70031"/>
                          <a14:foregroundMark x1="9167" y1="70031" x2="9762" y2="61801"/>
                          <a14:foregroundMark x1="6190" y1="62733" x2="4643" y2="70963"/>
                          <a14:foregroundMark x1="4643" y1="70963" x2="4762" y2="69876"/>
                          <a14:foregroundMark x1="27381" y1="11491" x2="33571" y2="8385"/>
                          <a14:foregroundMark x1="33571" y1="8385" x2="27619" y2="9938"/>
                          <a14:foregroundMark x1="27619" y1="9938" x2="33095" y2="8385"/>
                          <a14:foregroundMark x1="69881" y1="9627" x2="71071" y2="11801"/>
                          <a14:foregroundMark x1="92381" y1="68012" x2="93929" y2="75776"/>
                          <a14:foregroundMark x1="93929" y1="75776" x2="93214" y2="56056"/>
                          <a14:foregroundMark x1="93214" y1="56056" x2="92024" y2="75466"/>
                          <a14:foregroundMark x1="92024" y1="75466" x2="87262" y2="81832"/>
                          <a14:foregroundMark x1="87262" y1="81832" x2="79524" y2="86646"/>
                          <a14:foregroundMark x1="79524" y1="86646" x2="85833" y2="83851"/>
                          <a14:foregroundMark x1="85833" y1="83851" x2="78690" y2="86957"/>
                          <a14:foregroundMark x1="78690" y1="86957" x2="75595" y2="90217"/>
                          <a14:foregroundMark x1="20000" y1="89441" x2="26667" y2="92081"/>
                          <a14:foregroundMark x1="26667" y1="92081" x2="19643" y2="90994"/>
                          <a14:foregroundMark x1="19643" y1="90994" x2="23194" y2="92965"/>
                          <a14:foregroundMark x1="25538" y1="94099" x2="25714" y2="94099"/>
                          <a14:foregroundMark x1="80833" y1="91615" x2="74881" y2="93789"/>
                          <a14:foregroundMark x1="74881" y1="93789" x2="74048" y2="94876"/>
                          <a14:foregroundMark x1="94405" y1="75311" x2="94167" y2="57143"/>
                          <a14:foregroundMark x1="94167" y1="57143" x2="95952" y2="72516"/>
                          <a14:foregroundMark x1="68571" y1="10248" x2="63214" y2="5901"/>
                          <a14:foregroundMark x1="63214" y1="5901" x2="67143" y2="6988"/>
                          <a14:foregroundMark x1="26149" y1="95270" x2="26310" y2="95186"/>
                          <a14:foregroundMark x1="24791" y1="95979" x2="25149" y2="95792"/>
                          <a14:backgroundMark x1="24048" y1="96118" x2="23690" y2="96584"/>
                          <a14:backgroundMark x1="24762" y1="96584" x2="24286" y2="96118"/>
                          <a14:backgroundMark x1="25000" y1="96584" x2="24048" y2="95652"/>
                          <a14:backgroundMark x1="25357" y1="96584" x2="25714" y2="95497"/>
                          <a14:backgroundMark x1="26429" y1="95807" x2="25238" y2="95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594" y="685230"/>
              <a:ext cx="1533780" cy="1175898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F75D494-5920-4CD4-95A9-CA83511AF131}"/>
                </a:ext>
              </a:extLst>
            </p:cNvPr>
            <p:cNvSpPr/>
            <p:nvPr/>
          </p:nvSpPr>
          <p:spPr>
            <a:xfrm>
              <a:off x="1697722" y="1985522"/>
              <a:ext cx="2079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188D8"/>
                  </a:solidFill>
                  <a:latin typeface="Tw Cen MT" panose="020B0602020104020603" pitchFamily="34" charset="0"/>
                </a:rPr>
                <a:t>discord.gg/yszZHEJ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2977742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5772938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0" name="Picture 69" descr="Qr code&#10;&#10;Description automatically generated">
            <a:extLst>
              <a:ext uri="{FF2B5EF4-FFF2-40B4-BE49-F238E27FC236}">
                <a16:creationId xmlns:a16="http://schemas.microsoft.com/office/drawing/2014/main" id="{CAF48783-F3F6-4549-BA2D-5287810A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60" y="290048"/>
            <a:ext cx="6277897" cy="6277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88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46093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3745095" y="193797"/>
            <a:ext cx="1633577" cy="1456412"/>
            <a:chOff x="4165744" y="649289"/>
            <a:chExt cx="1925135" cy="208080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FF596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1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165744" y="901292"/>
              <a:ext cx="1925135" cy="1828800"/>
            </a:xfrm>
            <a:prstGeom prst="ellipse">
              <a:avLst/>
            </a:prstGeom>
            <a:solidFill>
              <a:srgbClr val="FF596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Recursión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165312" y="4474095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8056651" y="363327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CAF443-0572-4E5B-ADC3-82ECC95AAD36}"/>
              </a:ext>
            </a:extLst>
          </p:cNvPr>
          <p:cNvGrpSpPr/>
          <p:nvPr/>
        </p:nvGrpSpPr>
        <p:grpSpPr>
          <a:xfrm>
            <a:off x="7382319" y="2660144"/>
            <a:ext cx="1856980" cy="1606157"/>
            <a:chOff x="4246653" y="790264"/>
            <a:chExt cx="2468880" cy="25955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5FE834-1C11-4FD6-B754-E7F140F54481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7D298EB-9860-499E-8696-278A45F2BAA6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Estructuras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datos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913DBC8-C333-4FDA-BA22-567376A56D58}"/>
              </a:ext>
            </a:extLst>
          </p:cNvPr>
          <p:cNvGrpSpPr/>
          <p:nvPr/>
        </p:nvGrpSpPr>
        <p:grpSpPr>
          <a:xfrm>
            <a:off x="5758030" y="866162"/>
            <a:ext cx="2070566" cy="1914052"/>
            <a:chOff x="4246653" y="790264"/>
            <a:chExt cx="2468880" cy="25955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06D5AD6-DA89-4BEE-B0A1-C607214E26FB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BA97980-80CD-4ECC-BCA1-83949BFF9135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Manejo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excepciones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628889" y="3475032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794</Words>
  <Application>Microsoft Office PowerPoint</Application>
  <PresentationFormat>Widescreen</PresentationFormat>
  <Paragraphs>204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142</cp:revision>
  <dcterms:created xsi:type="dcterms:W3CDTF">2017-01-05T13:17:27Z</dcterms:created>
  <dcterms:modified xsi:type="dcterms:W3CDTF">2021-01-11T02:06:42Z</dcterms:modified>
</cp:coreProperties>
</file>